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62" r:id="rId5"/>
    <p:sldId id="259" r:id="rId6"/>
    <p:sldId id="260" r:id="rId7"/>
    <p:sldId id="263" r:id="rId8"/>
    <p:sldId id="261" r:id="rId9"/>
    <p:sldId id="265" r:id="rId10"/>
    <p:sldId id="266" r:id="rId11"/>
    <p:sldId id="267" r:id="rId12"/>
    <p:sldId id="268" r:id="rId13"/>
    <p:sldId id="270" r:id="rId14"/>
    <p:sldId id="271" r:id="rId15"/>
    <p:sldId id="273" r:id="rId16"/>
    <p:sldId id="272" r:id="rId17"/>
    <p:sldId id="281" r:id="rId18"/>
    <p:sldId id="274" r:id="rId19"/>
    <p:sldId id="269" r:id="rId20"/>
    <p:sldId id="275" r:id="rId21"/>
    <p:sldId id="276" r:id="rId22"/>
    <p:sldId id="279" r:id="rId23"/>
    <p:sldId id="278" r:id="rId24"/>
    <p:sldId id="277" r:id="rId25"/>
    <p:sldId id="280" r:id="rId26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70" d="100"/>
          <a:sy n="70" d="100"/>
        </p:scale>
        <p:origin x="-2178" y="-894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EE08F-50E1-41B2-A62F-AF3383ABAACB}" type="datetimeFigureOut">
              <a:rPr lang="en-US" smtClean="0"/>
              <a:t>4/7/2010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1B18-1B4F-4800-95DF-3FC95436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783688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EE08F-50E1-41B2-A62F-AF3383ABAACB}" type="datetimeFigureOut">
              <a:rPr lang="en-US" smtClean="0"/>
              <a:t>4/7/2010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1B18-1B4F-4800-95DF-3FC95436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605877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EE08F-50E1-41B2-A62F-AF3383ABAACB}" type="datetimeFigureOut">
              <a:rPr lang="en-US" smtClean="0"/>
              <a:t>4/7/2010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1B18-1B4F-4800-95DF-3FC95436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64651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EE08F-50E1-41B2-A62F-AF3383ABAACB}" type="datetimeFigureOut">
              <a:rPr lang="en-US" smtClean="0"/>
              <a:t>4/7/2010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1B18-1B4F-4800-95DF-3FC95436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3458534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EE08F-50E1-41B2-A62F-AF3383ABAACB}" type="datetimeFigureOut">
              <a:rPr lang="en-US" smtClean="0"/>
              <a:t>4/7/2010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1B18-1B4F-4800-95DF-3FC95436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62560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EE08F-50E1-41B2-A62F-AF3383ABAACB}" type="datetimeFigureOut">
              <a:rPr lang="en-US" smtClean="0"/>
              <a:t>4/7/2010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1B18-1B4F-4800-95DF-3FC95436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301042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EE08F-50E1-41B2-A62F-AF3383ABAACB}" type="datetimeFigureOut">
              <a:rPr lang="en-US" smtClean="0"/>
              <a:t>4/7/2010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1B18-1B4F-4800-95DF-3FC95436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10992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EE08F-50E1-41B2-A62F-AF3383ABAACB}" type="datetimeFigureOut">
              <a:rPr lang="en-US" smtClean="0"/>
              <a:t>4/7/2010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1B18-1B4F-4800-95DF-3FC95436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16293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EE08F-50E1-41B2-A62F-AF3383ABAACB}" type="datetimeFigureOut">
              <a:rPr lang="en-US" smtClean="0"/>
              <a:t>4/7/2010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1B18-1B4F-4800-95DF-3FC95436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981123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EE08F-50E1-41B2-A62F-AF3383ABAACB}" type="datetimeFigureOut">
              <a:rPr lang="en-US" smtClean="0"/>
              <a:t>4/7/2010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1B18-1B4F-4800-95DF-3FC95436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1906754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91EE08F-50E1-41B2-A62F-AF3383ABAACB}" type="datetimeFigureOut">
              <a:rPr lang="en-US" smtClean="0"/>
              <a:t>4/7/2010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21B18-1B4F-4800-95DF-3FC95436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898797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91EE08F-50E1-41B2-A62F-AF3383ABAACB}" type="datetimeFigureOut">
              <a:rPr lang="en-US" smtClean="0"/>
              <a:t>4/7/2010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21B18-1B4F-4800-95DF-3FC95436993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311292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4400" y="-1066800"/>
            <a:ext cx="11058526" cy="90201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33400" y="685800"/>
            <a:ext cx="7772400" cy="1470025"/>
          </a:xfrm>
          <a:solidFill>
            <a:schemeClr val="bg1"/>
          </a:solidFill>
        </p:spPr>
        <p:txBody>
          <a:bodyPr/>
          <a:lstStyle/>
          <a:p>
            <a:r>
              <a:rPr lang="en-US" dirty="0" err="1" smtClean="0"/>
              <a:t>Stadtplanung</a:t>
            </a:r>
            <a:r>
              <a:rPr lang="en-US" dirty="0" smtClean="0"/>
              <a:t> von </a:t>
            </a:r>
            <a:r>
              <a:rPr lang="en-US" dirty="0" err="1" smtClean="0"/>
              <a:t>Bretzenheim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781800" y="6019800"/>
            <a:ext cx="2209800" cy="609600"/>
          </a:xfrm>
          <a:solidFill>
            <a:schemeClr val="bg1"/>
          </a:solidFill>
        </p:spPr>
        <p:txBody>
          <a:bodyPr/>
          <a:lstStyle/>
          <a:p>
            <a:r>
              <a:rPr lang="en-US" dirty="0" smtClean="0"/>
              <a:t>Michael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6274803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720143563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4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94412721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100">
        <p14:switch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1267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833438" y="-709613"/>
            <a:ext cx="10810876" cy="82772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0036698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>
        <p14:doors dir="vert"/>
      </p:transition>
    </mc:Choice>
    <mc:Fallback>
      <p:transition xmlns:p14="http://schemas.microsoft.com/office/powerpoint/2010/main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331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5134729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433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77829980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638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954275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536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924865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589326334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741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1608638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229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19163" y="-585788"/>
            <a:ext cx="10982326" cy="80295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53459608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148013" y="-500063"/>
            <a:ext cx="15440026" cy="785812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5065305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843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2924373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945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36566877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253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9585246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150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73650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48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53906267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355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733236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>
        <p14:gallery dir="l"/>
      </p:transition>
    </mc:Choice>
    <mc:Fallback>
      <p:transition xmlns:p14="http://schemas.microsoft.com/office/powerpoint/2010/main" spd="med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3192125" cy="7934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89311155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800" y="-7961"/>
            <a:ext cx="12043003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2066180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9753600" cy="7315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189876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 dir="in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5181600" cy="69088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9554364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2000">
        <p14:ferris dir="r"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28788" y="-604838"/>
            <a:ext cx="12601576" cy="806767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695511020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899">
        <p14:warp/>
      </p:transition>
    </mc:Choice>
    <mc:Fallback>
      <p:transition xmlns:p14="http://schemas.microsoft.com/office/powerpoint/2010/main" spd="slow">
        <p:fade/>
      </p:transition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2400" y="0"/>
            <a:ext cx="9652000" cy="7239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034228597"/>
      </p:ext>
    </p:extLst>
  </p:cSld>
  <p:clrMapOvr>
    <a:masterClrMapping/>
  </p:clrMapOvr>
  <p:transition xmlns:p14="http://schemas.microsoft.com/office/powerpoint/2010/main" spd="slow">
    <p:pull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990600" y="0"/>
            <a:ext cx="11957056" cy="7086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57589365"/>
      </p:ext>
    </p:extLst>
  </p:cSld>
  <p:clrMapOvr>
    <a:masterClrMapping/>
  </p:clrMapOvr>
  <p:transition xmlns:p14="http://schemas.microsoft.com/office/powerpoint/2010/main" spd="slow">
    <p:cover/>
  </p:transition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xmlns:mc="http://schemas.openxmlformats.org/markup-compatibility/2006" xmlns:a14="http://schemas.microsoft.com/office/drawing/2010/main" val="1F497D" mc:Ignorable=""/>
      </a:dk2>
      <a:lt2>
        <a:srgbClr xmlns:mc="http://schemas.openxmlformats.org/markup-compatibility/2006" xmlns:a14="http://schemas.microsoft.com/office/drawing/2010/main" val="EEECE1" mc:Ignorable=""/>
      </a:lt2>
      <a:accent1>
        <a:srgbClr xmlns:mc="http://schemas.openxmlformats.org/markup-compatibility/2006" xmlns:a14="http://schemas.microsoft.com/office/drawing/2010/main" val="4F81BD" mc:Ignorable=""/>
      </a:accent1>
      <a:accent2>
        <a:srgbClr xmlns:mc="http://schemas.openxmlformats.org/markup-compatibility/2006" xmlns:a14="http://schemas.microsoft.com/office/drawing/2010/main" val="C0504D" mc:Ignorable=""/>
      </a:accent2>
      <a:accent3>
        <a:srgbClr xmlns:mc="http://schemas.openxmlformats.org/markup-compatibility/2006" xmlns:a14="http://schemas.microsoft.com/office/drawing/2010/main" val="9BBB59" mc:Ignorable=""/>
      </a:accent3>
      <a:accent4>
        <a:srgbClr xmlns:mc="http://schemas.openxmlformats.org/markup-compatibility/2006" xmlns:a14="http://schemas.microsoft.com/office/drawing/2010/main" val="8064A2" mc:Ignorable=""/>
      </a:accent4>
      <a:accent5>
        <a:srgbClr xmlns:mc="http://schemas.openxmlformats.org/markup-compatibility/2006" xmlns:a14="http://schemas.microsoft.com/office/drawing/2010/main" val="4BACC6" mc:Ignorable=""/>
      </a:accent5>
      <a:accent6>
        <a:srgbClr xmlns:mc="http://schemas.openxmlformats.org/markup-compatibility/2006" xmlns:a14="http://schemas.microsoft.com/office/drawing/2010/main" val="F79646" mc:Ignorable=""/>
      </a:accent6>
      <a:hlink>
        <a:srgbClr xmlns:mc="http://schemas.openxmlformats.org/markup-compatibility/2006" xmlns:a14="http://schemas.microsoft.com/office/drawing/2010/main" val="0000FF" mc:Ignorable=""/>
      </a:hlink>
      <a:folHlink>
        <a:srgbClr xmlns:mc="http://schemas.openxmlformats.org/markup-compatibility/2006" xmlns:a14="http://schemas.microsoft.com/office/drawing/2010/main" val="800080" mc:Ignorable="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xmlns:mc="http://schemas.openxmlformats.org/markup-compatibility/2006" xmlns:a14="http://schemas.microsoft.com/office/drawing/2010/main" val="000000" mc:Ignorable="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xmlns:mc="http://schemas.openxmlformats.org/markup-compatibility/2006" xmlns:a14="http://schemas.microsoft.com/office/drawing/2010/main" val="000000" mc:Ignorable="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139</TotalTime>
  <Words>4</Words>
  <Application>Microsoft Office PowerPoint</Application>
  <PresentationFormat>On-screen Show (4:3)</PresentationFormat>
  <Paragraphs>2</Paragraphs>
  <Slides>25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Stadtplanung von Bretzenheim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Stadtplanung von Bretzenheim</dc:title>
  <dc:creator>Michael Plasmeier</dc:creator>
  <cp:lastModifiedBy>Michael Plasmeier</cp:lastModifiedBy>
  <cp:revision>14</cp:revision>
  <dcterms:created xsi:type="dcterms:W3CDTF">2010-04-08T03:44:11Z</dcterms:created>
  <dcterms:modified xsi:type="dcterms:W3CDTF">2010-04-08T06:03:31Z</dcterms:modified>
</cp:coreProperties>
</file>