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5" r:id="rId2"/>
    <p:sldId id="257" r:id="rId3"/>
    <p:sldId id="258" r:id="rId4"/>
    <p:sldId id="259" r:id="rId5"/>
    <p:sldId id="264" r:id="rId6"/>
    <p:sldId id="260" r:id="rId7"/>
    <p:sldId id="261" r:id="rId8"/>
    <p:sldId id="262" r:id="rId9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3" autoAdjust="0"/>
    <p:restoredTop sz="94660"/>
  </p:normalViewPr>
  <p:slideViewPr>
    <p:cSldViewPr snapToGrid="0">
      <p:cViewPr>
        <p:scale>
          <a:sx n="100" d="100"/>
          <a:sy n="100" d="100"/>
        </p:scale>
        <p:origin x="-1860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43A6F-CC4D-4DB0-B574-2A7FFD5BD4AD}" type="datetimeFigureOut">
              <a:rPr lang="en-US"/>
              <a:t>12/14/2012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13385-B1DF-4605-9D4A-8F3FE4AD0B7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53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02080" y="1154510"/>
            <a:ext cx="4206240" cy="3117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13385-B1DF-4605-9D4A-8F3FE4AD0B79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49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641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37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1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10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8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53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8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16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573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0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234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A7AC5-6045-4418-8E60-F48788734473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97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+mn-lt"/>
              </a:rPr>
              <a:t>CrossPassword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theplaz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jwang7,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mflores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cs typeface="Consolas" pitchFamily="49" charset="0"/>
              </a:rPr>
              <a:t>6.858 Project</a:t>
            </a:r>
          </a:p>
          <a:p>
            <a:r>
              <a:rPr lang="en-US" dirty="0" smtClean="0">
                <a:cs typeface="Consolas" pitchFamily="49" charset="0"/>
              </a:rPr>
              <a:t>12/12/2012</a:t>
            </a: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66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0283" y="1751353"/>
            <a:ext cx="1752260" cy="1833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ichael\AppData\Local\Microsoft\Windows\Temporary Internet Files\Content.IE5\PGC4RCHY\MC90004858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894" y="562227"/>
            <a:ext cx="1679291" cy="1651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47081" y="4526422"/>
            <a:ext cx="61926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10172700" algn="l"/>
              </a:tabLst>
            </a:pPr>
            <a:r>
              <a:rPr lang="en-US" sz="2400" b="1" dirty="0">
                <a:latin typeface="Cambria" pitchFamily="18" charset="0"/>
              </a:rPr>
              <a:t>Could you somehow prove you know the password without </a:t>
            </a:r>
            <a:r>
              <a:rPr lang="en-US" sz="2400" b="1" dirty="0" smtClean="0">
                <a:latin typeface="Cambria" pitchFamily="18" charset="0"/>
              </a:rPr>
              <a:t>directly entering </a:t>
            </a:r>
            <a:r>
              <a:rPr lang="en-US" sz="2400" b="1" dirty="0">
                <a:latin typeface="Cambria" pitchFamily="18" charset="0"/>
              </a:rPr>
              <a:t>it?</a:t>
            </a:r>
          </a:p>
        </p:txBody>
      </p:sp>
      <p:sp>
        <p:nvSpPr>
          <p:cNvPr id="5" name="Rectangle 4"/>
          <p:cNvSpPr/>
          <p:nvPr/>
        </p:nvSpPr>
        <p:spPr>
          <a:xfrm>
            <a:off x="1265465" y="2354428"/>
            <a:ext cx="40480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mbria" pitchFamily="18" charset="0"/>
              </a:rPr>
              <a:t>When you type in a password</a:t>
            </a:r>
          </a:p>
        </p:txBody>
      </p:sp>
      <p:sp>
        <p:nvSpPr>
          <p:cNvPr id="6" name="Rectangle 5"/>
          <p:cNvSpPr/>
          <p:nvPr/>
        </p:nvSpPr>
        <p:spPr>
          <a:xfrm>
            <a:off x="2188029" y="926266"/>
            <a:ext cx="44005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Someone </a:t>
            </a:r>
            <a:r>
              <a:rPr lang="en-US" sz="2400" dirty="0">
                <a:latin typeface="Cambria" pitchFamily="18" charset="0"/>
              </a:rPr>
              <a:t>can see you type it </a:t>
            </a:r>
            <a:r>
              <a:rPr lang="en-US" sz="2400" dirty="0" smtClean="0">
                <a:latin typeface="Cambria" pitchFamily="18" charset="0"/>
              </a:rPr>
              <a:t>in</a:t>
            </a:r>
            <a:endParaRPr lang="en-US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782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Michael\AppData\Local\Microsoft\Windows\Temporary Internet Files\Content.IE5\EGG064PI\MC90043704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4005" y="269421"/>
            <a:ext cx="1730828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434873" y="626418"/>
            <a:ext cx="40433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Let’s say your password is</a:t>
            </a:r>
          </a:p>
          <a:p>
            <a:r>
              <a:rPr lang="en-US" sz="2400" b="1" dirty="0">
                <a:latin typeface="Cambria" pitchFamily="18" charset="0"/>
              </a:rPr>
              <a:t>tennis </a:t>
            </a:r>
            <a:r>
              <a:rPr lang="en-US" sz="2400" b="1" dirty="0" smtClean="0">
                <a:latin typeface="Cambria" pitchFamily="18" charset="0"/>
              </a:rPr>
              <a:t>ball</a:t>
            </a:r>
            <a:endParaRPr lang="en-US" sz="2400" b="1" dirty="0">
              <a:latin typeface="Cambr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3283" y="2411675"/>
            <a:ext cx="27727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What color is it?</a:t>
            </a:r>
            <a:endParaRPr lang="en-US" sz="2400" b="1" dirty="0">
              <a:latin typeface="Cambr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87711" y="2873340"/>
            <a:ext cx="21288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ambria" pitchFamily="18" charset="0"/>
              </a:rPr>
              <a:t>green</a:t>
            </a:r>
            <a:endParaRPr lang="en-US" sz="2400" b="1" dirty="0">
              <a:latin typeface="Cambri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7363" y="3335005"/>
            <a:ext cx="26697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What shape is it?</a:t>
            </a:r>
            <a:endParaRPr lang="en-US" sz="2400" b="1" dirty="0">
              <a:latin typeface="Cambr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91791" y="3796670"/>
            <a:ext cx="21288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ambria" pitchFamily="18" charset="0"/>
              </a:rPr>
              <a:t>round</a:t>
            </a:r>
            <a:endParaRPr lang="en-US" sz="2400" b="1" dirty="0">
              <a:latin typeface="Cambria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77144" y="5223402"/>
            <a:ext cx="50394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Cambria" pitchFamily="18" charset="0"/>
              </a:rPr>
              <a:t>Could we enter those instead?</a:t>
            </a:r>
            <a:endParaRPr lang="en-US" sz="24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44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62200" y="2319636"/>
            <a:ext cx="436244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Cambria" pitchFamily="18" charset="0"/>
              </a:rPr>
              <a:t>Introducing</a:t>
            </a:r>
          </a:p>
          <a:p>
            <a:pPr algn="ctr"/>
            <a:r>
              <a:rPr lang="en-US" sz="4000" b="1" dirty="0" err="1" smtClean="0"/>
              <a:t>CrossPassword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2587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62200" y="2319636"/>
            <a:ext cx="43624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Cambria" pitchFamily="18" charset="0"/>
              </a:rPr>
              <a:t>Demo</a:t>
            </a:r>
          </a:p>
          <a:p>
            <a:pPr algn="ctr"/>
            <a:endParaRPr lang="en-US" sz="2400" b="1" dirty="0">
              <a:latin typeface="Cambria" pitchFamily="18" charset="0"/>
            </a:endParaRPr>
          </a:p>
          <a:p>
            <a:pPr algn="ctr"/>
            <a:r>
              <a:rPr lang="en-US" sz="2400" dirty="0" smtClean="0">
                <a:latin typeface="Cambria" pitchFamily="18" charset="0"/>
              </a:rPr>
              <a:t>Password: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abc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68275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Michael\AppData\Local\Microsoft\Windows\Temporary Internet Files\Content.IE5\EGG064PI\MC90043704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4005" y="269421"/>
            <a:ext cx="1730828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434873" y="626418"/>
            <a:ext cx="40433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Let’s say your password is</a:t>
            </a:r>
          </a:p>
          <a:p>
            <a:r>
              <a:rPr lang="en-US" sz="2400" b="1" dirty="0">
                <a:latin typeface="Cambria" pitchFamily="18" charset="0"/>
              </a:rPr>
              <a:t>tennis </a:t>
            </a:r>
            <a:r>
              <a:rPr lang="en-US" sz="2400" b="1" dirty="0" smtClean="0">
                <a:latin typeface="Cambria" pitchFamily="18" charset="0"/>
              </a:rPr>
              <a:t>ball</a:t>
            </a:r>
            <a:endParaRPr lang="en-US" sz="2400" b="1" dirty="0">
              <a:latin typeface="Cambria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3283" y="1697300"/>
            <a:ext cx="27727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What color is it?</a:t>
            </a:r>
            <a:endParaRPr lang="en-US" sz="2400" b="1" dirty="0">
              <a:latin typeface="Cambr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87711" y="2158965"/>
            <a:ext cx="21288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ambria" pitchFamily="18" charset="0"/>
              </a:rPr>
              <a:t>green</a:t>
            </a:r>
            <a:endParaRPr lang="en-US" sz="2400" b="1" dirty="0">
              <a:latin typeface="Cambr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7363" y="2620630"/>
            <a:ext cx="26697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What shape is it?</a:t>
            </a:r>
            <a:endParaRPr lang="en-US" sz="2400" b="1" dirty="0">
              <a:latin typeface="Cambri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91791" y="3082295"/>
            <a:ext cx="21288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ambria" pitchFamily="18" charset="0"/>
              </a:rPr>
              <a:t>round</a:t>
            </a:r>
            <a:endParaRPr lang="en-US" sz="2400" b="1" dirty="0">
              <a:latin typeface="Cambr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32224" y="3756552"/>
            <a:ext cx="50394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Cambria" pitchFamily="18" charset="0"/>
              </a:rPr>
              <a:t>Sound Familiar?</a:t>
            </a:r>
            <a:endParaRPr lang="en-US" sz="2400" b="1" dirty="0">
              <a:latin typeface="Cambria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80" y="4300536"/>
            <a:ext cx="1905000" cy="191452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394302" y="5013852"/>
            <a:ext cx="50394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Cambria" pitchFamily="18" charset="0"/>
              </a:rPr>
              <a:t>With enough questions answered, you can guess the password.</a:t>
            </a:r>
            <a:endParaRPr lang="en-US" sz="24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05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3" descr="C:\Users\Michael\AppData\Local\Microsoft\Windows\Temporary Internet Files\Content.IE5\EGG064PI\MC90043704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4005" y="269421"/>
            <a:ext cx="1730828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1434873" y="626418"/>
            <a:ext cx="40433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Let’s say your password is</a:t>
            </a:r>
          </a:p>
          <a:p>
            <a:r>
              <a:rPr lang="en-US" sz="2400" b="1" dirty="0">
                <a:latin typeface="Cambria" pitchFamily="18" charset="0"/>
              </a:rPr>
              <a:t>tennis </a:t>
            </a:r>
            <a:r>
              <a:rPr lang="en-US" sz="2400" b="1" dirty="0" smtClean="0">
                <a:latin typeface="Cambria" pitchFamily="18" charset="0"/>
              </a:rPr>
              <a:t>ball</a:t>
            </a:r>
            <a:endParaRPr lang="en-US" sz="2400" b="1" dirty="0">
              <a:latin typeface="Cambria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93283" y="2411675"/>
            <a:ext cx="27727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What color is it?</a:t>
            </a:r>
            <a:endParaRPr lang="en-US" sz="2400" b="1" dirty="0">
              <a:latin typeface="Cambria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97011" y="2873340"/>
            <a:ext cx="10644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ambria" pitchFamily="18" charset="0"/>
              </a:rPr>
              <a:t>green</a:t>
            </a:r>
            <a:endParaRPr lang="en-US" sz="2400" b="1" dirty="0">
              <a:latin typeface="Cambria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97363" y="3954130"/>
            <a:ext cx="26697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What shape is it?</a:t>
            </a:r>
            <a:endParaRPr lang="en-US" sz="2400" b="1" dirty="0">
              <a:latin typeface="Cambria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960947" y="3997950"/>
            <a:ext cx="20019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ambria" pitchFamily="18" charset="0"/>
              </a:rPr>
              <a:t>rectangular</a:t>
            </a:r>
            <a:endParaRPr lang="en-US" sz="2400" b="1" dirty="0">
              <a:latin typeface="Cambria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559581" y="2863814"/>
            <a:ext cx="10644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ambria" pitchFamily="18" charset="0"/>
              </a:rPr>
              <a:t>blue</a:t>
            </a:r>
            <a:endParaRPr lang="en-US" sz="2400" b="1" dirty="0">
              <a:latin typeface="Cambria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674006" y="2863814"/>
            <a:ext cx="10644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ambria" pitchFamily="18" charset="0"/>
              </a:rPr>
              <a:t>red</a:t>
            </a:r>
            <a:endParaRPr lang="en-US" sz="2400" b="1" dirty="0">
              <a:latin typeface="Cambria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580414" y="2873340"/>
            <a:ext cx="10644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ambria" pitchFamily="18" charset="0"/>
              </a:rPr>
              <a:t>black</a:t>
            </a:r>
            <a:endParaRPr lang="en-US" sz="2400" b="1" dirty="0">
              <a:latin typeface="Cambria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829220" y="3341320"/>
            <a:ext cx="12625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ambria" pitchFamily="18" charset="0"/>
              </a:rPr>
              <a:t>yellow</a:t>
            </a:r>
            <a:endParaRPr lang="en-US" sz="2400" b="1" dirty="0">
              <a:latin typeface="Cambria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914005" y="3341320"/>
            <a:ext cx="11986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ambria" pitchFamily="18" charset="0"/>
              </a:rPr>
              <a:t>orange</a:t>
            </a:r>
            <a:endParaRPr lang="en-US" sz="2400" b="1" dirty="0">
              <a:latin typeface="Cambria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909500" y="4004925"/>
            <a:ext cx="19293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ambria" pitchFamily="18" charset="0"/>
              </a:rPr>
              <a:t>round</a:t>
            </a:r>
            <a:endParaRPr lang="en-US" sz="2400" b="1" dirty="0">
              <a:latin typeface="Cambria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361430" y="4504055"/>
            <a:ext cx="19293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ambria" pitchFamily="18" charset="0"/>
              </a:rPr>
              <a:t>triangular</a:t>
            </a:r>
            <a:endParaRPr lang="en-US" sz="2400" b="1" dirty="0">
              <a:latin typeface="Cambria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372395" y="4507250"/>
            <a:ext cx="19293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ambria" pitchFamily="18" charset="0"/>
              </a:rPr>
              <a:t>none</a:t>
            </a:r>
            <a:endParaRPr lang="en-US" sz="2400" b="1" dirty="0">
              <a:latin typeface="Cambria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557465" y="5265204"/>
            <a:ext cx="40290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Cambria" pitchFamily="18" charset="0"/>
              </a:rPr>
              <a:t>Limited answers can lead to brute force attacks.</a:t>
            </a:r>
            <a:endParaRPr lang="en-US" sz="24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51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9" grpId="0"/>
      <p:bldP spid="30" grpId="0"/>
      <p:bldP spid="31" grpId="0"/>
      <p:bldP spid="33" grpId="0"/>
      <p:bldP spid="34" grpId="0"/>
      <p:bldP spid="36" grpId="0"/>
      <p:bldP spid="37" grpId="0"/>
      <p:bldP spid="38" grpId="0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28725"/>
            <a:ext cx="7886700" cy="4948238"/>
          </a:xfrm>
        </p:spPr>
        <p:txBody>
          <a:bodyPr/>
          <a:lstStyle/>
          <a:p>
            <a:r>
              <a:rPr lang="en-US" dirty="0" smtClean="0"/>
              <a:t>Increase bits of entropy in the response</a:t>
            </a:r>
          </a:p>
          <a:p>
            <a:r>
              <a:rPr lang="en-US" dirty="0" smtClean="0"/>
              <a:t>Rate limit password attempts</a:t>
            </a:r>
          </a:p>
          <a:p>
            <a:r>
              <a:rPr lang="en-US" dirty="0" smtClean="0"/>
              <a:t>Increase usability/decrease time to log in</a:t>
            </a:r>
          </a:p>
          <a:p>
            <a:pPr lvl="1"/>
            <a:r>
              <a:rPr lang="en-US" dirty="0" smtClean="0"/>
              <a:t>Stripe the direction currently looking at</a:t>
            </a:r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Many tradeoffs!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8650" y="314029"/>
            <a:ext cx="76581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/>
              <a:t>CrossPassword</a:t>
            </a:r>
            <a:r>
              <a:rPr lang="en-US" sz="4000" b="1" dirty="0" smtClean="0"/>
              <a:t>:  How to fix it?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3062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</TotalTime>
  <Words>169</Words>
  <Application>Microsoft Office PowerPoint</Application>
  <PresentationFormat>On-screen Show (4:3)</PresentationFormat>
  <Paragraphs>51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CrossPassword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Michael Plasmeier</cp:lastModifiedBy>
  <cp:revision>17</cp:revision>
  <cp:lastPrinted>2012-12-14T07:06:46Z</cp:lastPrinted>
  <dcterms:created xsi:type="dcterms:W3CDTF">2012-07-27T01:16:44Z</dcterms:created>
  <dcterms:modified xsi:type="dcterms:W3CDTF">2012-12-14T07:14:07Z</dcterms:modified>
</cp:coreProperties>
</file>