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8" r:id="rId2"/>
    <p:sldId id="296" r:id="rId3"/>
    <p:sldId id="289" r:id="rId4"/>
    <p:sldId id="290" r:id="rId5"/>
    <p:sldId id="297" r:id="rId6"/>
    <p:sldId id="291" r:id="rId7"/>
    <p:sldId id="292" r:id="rId8"/>
    <p:sldId id="298" r:id="rId9"/>
    <p:sldId id="294" r:id="rId10"/>
    <p:sldId id="262" r:id="rId11"/>
    <p:sldId id="266" r:id="rId12"/>
    <p:sldId id="282" r:id="rId13"/>
    <p:sldId id="285" r:id="rId14"/>
    <p:sldId id="283" r:id="rId15"/>
    <p:sldId id="284" r:id="rId16"/>
    <p:sldId id="261" r:id="rId17"/>
    <p:sldId id="260" r:id="rId18"/>
    <p:sldId id="256" r:id="rId19"/>
    <p:sldId id="295" r:id="rId20"/>
    <p:sldId id="257" r:id="rId21"/>
    <p:sldId id="258" r:id="rId22"/>
    <p:sldId id="280" r:id="rId23"/>
    <p:sldId id="279" r:id="rId24"/>
    <p:sldId id="278" r:id="rId25"/>
    <p:sldId id="274" r:id="rId26"/>
    <p:sldId id="281" r:id="rId27"/>
    <p:sldId id="287" r:id="rId28"/>
    <p:sldId id="286" r:id="rId29"/>
    <p:sldId id="275" r:id="rId30"/>
    <p:sldId id="276" r:id="rId31"/>
    <p:sldId id="277" r:id="rId32"/>
    <p:sldId id="273" r:id="rId33"/>
    <p:sldId id="299" r:id="rId34"/>
    <p:sldId id="267" r:id="rId35"/>
    <p:sldId id="268" r:id="rId36"/>
    <p:sldId id="269" r:id="rId37"/>
    <p:sldId id="270" r:id="rId38"/>
    <p:sldId id="271" r:id="rId39"/>
    <p:sldId id="272" r:id="rId40"/>
  </p:sldIdLst>
  <p:sldSz cx="9144000" cy="6858000" type="screen4x3"/>
  <p:notesSz cx="6781800" cy="9067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740" autoAdjust="0"/>
    <p:restoredTop sz="84852" autoAdjust="0"/>
  </p:normalViewPr>
  <p:slideViewPr>
    <p:cSldViewPr>
      <p:cViewPr>
        <p:scale>
          <a:sx n="80" d="100"/>
          <a:sy n="80" d="100"/>
        </p:scale>
        <p:origin x="-1794" y="-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2AB4E-D33A-4C9C-8A2F-406D52D06DAB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12188"/>
            <a:ext cx="293846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8612188"/>
            <a:ext cx="293846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9AA31-16A8-44E8-8712-73C430E94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5408D-6798-4BE6-BD78-DA33FC7E6985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3950" y="679450"/>
            <a:ext cx="4533900" cy="3400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863" y="4306888"/>
            <a:ext cx="5426075" cy="40814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12188"/>
            <a:ext cx="293846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750" y="8612188"/>
            <a:ext cx="293846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54493-ABC3-4384-9B74-7FDBCD7AC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0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Experience mixed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65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12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live now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sign up 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Suppose to get friend recs, but not enough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32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semester</a:t>
            </a:r>
            <a:r>
              <a:rPr lang="en-US" baseline="0" dirty="0" smtClean="0"/>
              <a:t> I would go where people </a:t>
            </a:r>
            <a:r>
              <a:rPr lang="en-US" baseline="0" dirty="0" err="1" smtClean="0"/>
              <a:t>rec’ed</a:t>
            </a:r>
            <a:r>
              <a:rPr lang="en-US" baseline="0" dirty="0" smtClean="0"/>
              <a:t> me</a:t>
            </a:r>
          </a:p>
          <a:p>
            <a:r>
              <a:rPr lang="en-US" baseline="0" dirty="0" smtClean="0"/>
              <a:t>I ate at every place on campus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I just go on my routine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56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real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98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Menu changes everyday</a:t>
            </a:r>
          </a:p>
          <a:p>
            <a:endParaRPr lang="en-US" dirty="0" smtClean="0"/>
          </a:p>
          <a:p>
            <a:r>
              <a:rPr lang="en-US" dirty="0" smtClean="0"/>
              <a:t>Data from cash register is hard</a:t>
            </a:r>
          </a:p>
          <a:p>
            <a:r>
              <a:rPr lang="en-US" dirty="0" smtClean="0"/>
              <a:t>And data</a:t>
            </a:r>
            <a:r>
              <a:rPr lang="en-US" baseline="0" dirty="0" smtClean="0"/>
              <a:t> from their website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Never got off the ground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90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19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Made more mock 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9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19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Newest project</a:t>
            </a:r>
          </a:p>
          <a:p>
            <a:r>
              <a:rPr lang="en-US" dirty="0" smtClean="0"/>
              <a:t>Not</a:t>
            </a:r>
            <a:r>
              <a:rPr lang="en-US" baseline="0" dirty="0" smtClean="0"/>
              <a:t> sure on status – </a:t>
            </a:r>
            <a:r>
              <a:rPr lang="en-US" baseline="0" dirty="0" err="1" smtClean="0"/>
              <a:t>kinda</a:t>
            </a:r>
            <a:r>
              <a:rPr lang="en-US" baseline="0" dirty="0" smtClean="0"/>
              <a:t> fell off as work got too busy!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6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Graphic</a:t>
            </a:r>
            <a:r>
              <a:rPr lang="en-US" baseline="0" dirty="0" smtClean="0"/>
              <a:t> skills got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8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Was the only </a:t>
            </a:r>
            <a:r>
              <a:rPr lang="en-US" dirty="0" err="1" smtClean="0"/>
              <a:t>canidate</a:t>
            </a:r>
            <a:endParaRPr lang="en-US" dirty="0" smtClean="0"/>
          </a:p>
          <a:p>
            <a:r>
              <a:rPr lang="en-US" dirty="0" smtClean="0"/>
              <a:t>Did not really</a:t>
            </a:r>
            <a:r>
              <a:rPr lang="en-US" baseline="0" dirty="0" smtClean="0"/>
              <a:t> want to do it sounded up my alley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8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Found was no good at coding</a:t>
            </a:r>
          </a:p>
          <a:p>
            <a:endParaRPr lang="en-US" dirty="0" smtClean="0"/>
          </a:p>
          <a:p>
            <a:r>
              <a:rPr lang="en-US" dirty="0" smtClean="0"/>
              <a:t>I did PHP – did not fit project</a:t>
            </a:r>
          </a:p>
          <a:p>
            <a:r>
              <a:rPr lang="en-US" dirty="0" smtClean="0"/>
              <a:t>Learned</a:t>
            </a:r>
            <a:r>
              <a:rPr lang="en-US" baseline="0" dirty="0" smtClean="0"/>
              <a:t> a lot about different ways of coding here – 6.01 have not taken but sounds so different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Were going to be scattered around the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3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Never </a:t>
            </a:r>
            <a:r>
              <a:rPr lang="en-US" dirty="0" err="1" smtClean="0"/>
              <a:t>finsihed</a:t>
            </a:r>
            <a:r>
              <a:rPr lang="en-US" dirty="0" smtClean="0"/>
              <a:t> at all</a:t>
            </a:r>
          </a:p>
          <a:p>
            <a:r>
              <a:rPr lang="en-US" dirty="0" smtClean="0"/>
              <a:t>Decided</a:t>
            </a:r>
            <a:r>
              <a:rPr lang="en-US" baseline="0" dirty="0" smtClean="0"/>
              <a:t> not to do it to verify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7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Liked doing graphic design more</a:t>
            </a:r>
          </a:p>
          <a:p>
            <a:endParaRPr lang="en-US" dirty="0" smtClean="0"/>
          </a:p>
          <a:p>
            <a:r>
              <a:rPr lang="en-US" dirty="0" smtClean="0"/>
              <a:t>Kwan made</a:t>
            </a:r>
            <a:r>
              <a:rPr lang="en-US" baseline="0" dirty="0" smtClean="0"/>
              <a:t> this image</a:t>
            </a:r>
            <a:r>
              <a:rPr lang="en-US" dirty="0" smtClean="0"/>
              <a:t> – </a:t>
            </a:r>
            <a:r>
              <a:rPr lang="en-US" dirty="0" err="1" smtClean="0"/>
              <a:t>re!ally</a:t>
            </a:r>
            <a:r>
              <a:rPr lang="en-US" dirty="0" smtClean="0"/>
              <a:t> needed my 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4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try in </a:t>
            </a:r>
            <a:r>
              <a:rPr lang="en-US" baseline="0" dirty="0" err="1" smtClean="0"/>
              <a:t>photoshop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7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Generic skin</a:t>
            </a:r>
          </a:p>
          <a:p>
            <a:r>
              <a:rPr lang="en-US" dirty="0" smtClean="0"/>
              <a:t>Only color changes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6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Made</a:t>
            </a:r>
            <a:r>
              <a:rPr lang="en-US" baseline="0" dirty="0" smtClean="0"/>
              <a:t> some android mockups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android guy quit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54493-ABC3-4384-9B74-7FDBCD7ACA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6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0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1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58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0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4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6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5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7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7EFD6-DA5B-4770-8DA8-336C41C1C172}" type="datetimeFigureOut">
              <a:rPr lang="en-US" smtClean="0"/>
              <a:t>9/4/2010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B8681-2750-4AC8-9251-877E35E2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1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" y="1676400"/>
            <a:ext cx="7772400" cy="1470025"/>
          </a:xfrm>
        </p:spPr>
        <p:txBody>
          <a:bodyPr/>
          <a:lstStyle/>
          <a:p>
            <a:r>
              <a:rPr lang="en-US" dirty="0" smtClean="0"/>
              <a:t>Michael Plasmeier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3048000"/>
            <a:ext cx="6400800" cy="1752600"/>
          </a:xfrm>
        </p:spPr>
        <p:txBody>
          <a:bodyPr/>
          <a:lstStyle/>
          <a:p>
            <a:r>
              <a:rPr lang="en-US" dirty="0" smtClean="0"/>
              <a:t>Freshmen UROP Experience</a:t>
            </a:r>
          </a:p>
          <a:p>
            <a:r>
              <a:rPr lang="en-US" dirty="0" smtClean="0"/>
              <a:t>Viral Communications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-720547"/>
            <a:ext cx="3505201" cy="2071574"/>
          </a:xfrm>
          <a:prstGeom prst="rect">
            <a:avLst/>
          </a:prstGeom>
        </p:spPr>
      </p:pic>
      <p:pic>
        <p:nvPicPr>
          <p:cNvPr id="27650" name="Picture 2" descr="C:\Users\Michael\Documents\SocialSaver\design\Images\Logos\ml-logo-bi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758171"/>
            <a:ext cx="8790301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25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Michael\Documents\SocialSaver\design\Screenshot\SocialSaver from the MIT Media Lab_125531444496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76200"/>
            <a:ext cx="8238831" cy="1160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0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Michael\Documents\SocialSaver\design\Screenshot\LunchTime Homepage_1257111785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838" y="485775"/>
            <a:ext cx="9591676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2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3445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72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ichael\Documents\SocialSaver\design\Screenshot\Personal Information Registration - DigitalMenu from the MIT Media Lab_1258823606598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34" r="21459"/>
          <a:stretch/>
        </p:blipFill>
        <p:spPr bwMode="auto">
          <a:xfrm>
            <a:off x="163772" y="152400"/>
            <a:ext cx="896658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9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C:\Users\Michael\Documents\SocialSaver\design\Screenshot\Michael Plasmeier's Home - LunchTime from the MIT Media Lab_1267314121346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9" r="21919" b="46514"/>
          <a:stretch/>
        </p:blipFill>
        <p:spPr bwMode="auto">
          <a:xfrm>
            <a:off x="72787" y="0"/>
            <a:ext cx="9089410" cy="42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Michael\Documents\SocialSaver\design\Screenshot\MIT Campus Dining - DigitalMenu from the MIT Media Lab_1258782076502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44" t="-748" r="18840" b="47326"/>
          <a:stretch/>
        </p:blipFill>
        <p:spPr bwMode="auto">
          <a:xfrm>
            <a:off x="-22746" y="29570"/>
            <a:ext cx="9539762" cy="44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9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Mock-Ups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51" name="Picture 7" descr="C:\Users\Michael\Documents\SocialSaver\design\Images\Android Mock ups\Person-View-Log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562100"/>
            <a:ext cx="2995222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Michael\Documents\SocialSaver\design\Images\Android Mock ups\Store-View-Fli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2856953" cy="505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Michael\Documents\SocialSaver\design\Images\Android Mock ups\Log-In-Screen-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2" y="1371600"/>
            <a:ext cx="3029340" cy="535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Michael\Documents\SocialSaver\design\Images\Android Mock ups\My-Purchases-Ite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3072437" cy="54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75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Stores</a:t>
            </a:r>
            <a:endParaRPr lang="en-US" dirty="0"/>
          </a:p>
        </p:txBody>
      </p:sp>
      <p:pic>
        <p:nvPicPr>
          <p:cNvPr id="5122" name="Picture 2" descr="C:\Users\Michael\Documents\SocialSaver\design\Images\LunchTime Store Logos\RD-Pub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chael\Documents\SocialSaver\design\Images\LunchTime Store Logos\Simmons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ichael\Documents\SocialSaver\design\Images\LunchTime Store Logos\Originals\pac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743200"/>
            <a:ext cx="5080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ichael\Documents\SocialSaver\design\Images\LunchTime Store Logos\Nightly-Meal-Reset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3733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ichael\Documents\SocialSaver\design\Images\LunchTime Store Logos\Dominos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Michael\Documents\SocialSaver\design\Images\LunchTime Store Logos\Cafe-four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0292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Michael\Documents\SocialSaver\design\Images\LunchTime Store Logos\Annas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54102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Michael\Documents\SocialSaver\design\Images\LunchTime Store Logos\Au-Bon-Pain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51816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Michael\Documents\SocialSaver\design\Images\LunchTime Store Logos\Baker-House-Ico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2672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Michael\Documents\SocialSaver\design\Images\LunchTime Store Logos\Bio-Cafe-Ico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3340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Michael\Documents\SocialSaver\design\Images\LunchTime Store Logos\Bosworths-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1910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Michael\Documents\SocialSaver\design\Images\LunchTime Store Logos\Cafe-Spice-Ico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Michael\Documents\SocialSaver\design\Images\LunchTime Store Logos\Cambridge-Grill-Icon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C:\Users\Michael\Documents\SocialSaver\design\Images\LunchTime Store Logos\Faculty-Lunch-Ico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32004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:\Users\Michael\Documents\SocialSaver\design\Images\LunchTime Store Logos\Forbes-Family-Icon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066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C:\Users\Michael\Documents\SocialSaver\design\Images\LunchTime Store Logos\LaVerdes-Icon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C:\Users\Michael\Documents\SocialSaver\design\Images\LunchTime Store Logos\McCormick-Icon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C:\Users\Michael\Documents\SocialSaver\design\Images\LunchTime Store Logos\Next-Icon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C:\Users\Michael\Documents\SocialSaver\design\Images\LunchTime Store Logos\Pac-Street-Cafe-Icon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4495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C:\Users\Michael\Documents\SocialSaver\design\Images\LunchTime Store Logos\Papa-Johns-Icon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6482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C:\Users\Michael\Documents\SocialSaver\design\Images\LunchTime Store Logos\Quiznoes-Icon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876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C:\Users\Michael\Documents\SocialSaver\design\Images\LunchTime Store Logos\Refresher-Course-Icon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C:\Users\Michael\Documents\SocialSaver\design\Images\LunchTime Store Logos\Sepal-Icon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C:\Users\Michael\Documents\SocialSaver\design\Images\LunchTime Store Logos\Shinkansen-Icon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C:\Users\Michael\Documents\SocialSaver\design\Images\LunchTime Store Logos\Starbucks-Icon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8862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7" descr="C:\Users\Michael\Documents\SocialSaver\design\Images\LunchTime Store Logos\Steam-Icon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7432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C:\Users\Michael\Documents\SocialSaver\design\Images\LunchTime Store Logos\Subway-icon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C:\Users\Michael\Documents\SocialSaver\design\Images\LunchTime Store Logos\Thirsty-Ear-Icon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22860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C:\Users\Michael\Documents\SocialSaver\design\Images\LunchTime Store Logos\Vending-Icon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2004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1" name="Picture 31" descr="C:\Users\Michael\Documents\SocialSaver\design\Images\LunchTime Store Logos\Zigo-Icon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2590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C:\Users\Michael\Documents\SocialSaver\design\Images\LunchTime Store Logos\Dunken-Donots-Icon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3" name="Picture 33" descr="C:\Users\Michael\Documents\SocialSaver\design\Images\LunchTime Store Logos\MacGregor-Icon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4114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7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MealTime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ichael\Documents\SocialSaver\design\Images\Splash Screens\MealTime-TechCas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800600" cy="689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7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1" y="1143000"/>
            <a:ext cx="10698480" cy="588375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9209487" cy="241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775454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1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4011"/>
            <a:ext cx="7676147" cy="796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24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Michael\Documents\SocialSaver\design\Screenshot\IMG_0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-5918"/>
            <a:ext cx="4575947" cy="686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0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ichael\Documents\SocialSaver\design\Screenshot\IMG_0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-4439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1" name="Picture 3" descr="C:\Users\Michael\Documents\SocialSaver\design\Screenshot\IMG_0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57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Michael\Documents\SocialSaver\design\Images\Splash Screens\MIT-Men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-8021"/>
            <a:ext cx="4781461" cy="68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0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Michael\Documents\SocialSaver\design\Screenshot\IMG_00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-4012"/>
            <a:ext cx="4574674" cy="686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0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Michael\Documents\SocialSaver\design\Images\Splash Screens\Lega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06907"/>
            <a:ext cx="4701425" cy="675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20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534400" cy="720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6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3445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96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Legals Instruction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22" y="1143000"/>
            <a:ext cx="9152021" cy="5148464"/>
          </a:xfrm>
        </p:spPr>
      </p:pic>
    </p:spTree>
    <p:extLst>
      <p:ext uri="{BB962C8B-B14F-4D97-AF65-F5344CB8AC3E}">
        <p14:creationId xmlns:p14="http://schemas.microsoft.com/office/powerpoint/2010/main" val="383959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338" y="-981075"/>
            <a:ext cx="6791325" cy="882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8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33400" y="381000"/>
            <a:ext cx="12053086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97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33400" y="304800"/>
            <a:ext cx="12268200" cy="628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57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Michael\Documents\Encounter\design\Splash Screen\Encoun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29654"/>
            <a:ext cx="4526388" cy="6499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9400" y="2353293"/>
            <a:ext cx="3716977" cy="298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-171450"/>
            <a:ext cx="3943350" cy="73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5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Michael\Documents\Encounter\design\Mockups\H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381000"/>
            <a:ext cx="9753600" cy="600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92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Michael\Documents\Encounter\design\Mockups\Buck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236976" cy="568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8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Michael\Documents\Encounter\design\Mockups\Bucket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630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5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Michael\Documents\Encounter\design\Mockups\Bucket-2-Detai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286873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3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Michael\Documents\Encounter\design\Mockups\Project-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62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Michael\Documents\Encounter\design\Mockups\Schedu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18" y="533400"/>
            <a:ext cx="9039222" cy="5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8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99" y="1219200"/>
            <a:ext cx="8697191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7924800" cy="95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0" y="4011"/>
            <a:ext cx="7579895" cy="798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5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7924800" cy="335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5953874" cy="1000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2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0026 -0.395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6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4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216</Words>
  <Application>Microsoft Office PowerPoint</Application>
  <PresentationFormat>On-screen Show (4:3)</PresentationFormat>
  <Paragraphs>64</Paragraphs>
  <Slides>39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Michael Plasmeier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Android Mock-Ups</vt:lpstr>
      <vt:lpstr>Stores</vt:lpstr>
      <vt:lpstr>MealTime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MealTime</dc:title>
  <dc:creator>Michael Plasmeier</dc:creator>
  <cp:lastModifiedBy>Michael Plasmeier</cp:lastModifiedBy>
  <cp:revision>21</cp:revision>
  <cp:lastPrinted>2010-04-23T20:28:32Z</cp:lastPrinted>
  <dcterms:created xsi:type="dcterms:W3CDTF">2010-04-21T05:00:58Z</dcterms:created>
  <dcterms:modified xsi:type="dcterms:W3CDTF">2010-09-04T19:38:43Z</dcterms:modified>
</cp:coreProperties>
</file>